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18" r:id="rId2"/>
    <p:sldId id="339" r:id="rId3"/>
    <p:sldId id="329" r:id="rId4"/>
    <p:sldId id="340" r:id="rId5"/>
    <p:sldId id="349" r:id="rId6"/>
    <p:sldId id="341" r:id="rId7"/>
    <p:sldId id="342" r:id="rId8"/>
    <p:sldId id="343" r:id="rId9"/>
    <p:sldId id="344" r:id="rId10"/>
    <p:sldId id="345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47" r:id="rId20"/>
    <p:sldId id="348" r:id="rId21"/>
  </p:sldIdLst>
  <p:sldSz cx="12188825" cy="6858000"/>
  <p:notesSz cx="6858000" cy="9144000"/>
  <p:custDataLst>
    <p:tags r:id="rId24"/>
  </p:custDataLst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47C04-14C1-665A-0E4E-1B1556B37586}" v="21" dt="2024-12-19T10:07:26.747"/>
    <p1510:client id="{F8EC22B1-521F-4402-B1A6-78E072A48BDB}" v="84" dt="2024-12-18T10:13:07.136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Manuel Pereira Abreu" userId="d18f4a3d-1d8c-4fa8-a75f-36e93bfb6c2c" providerId="ADAL" clId="{F8EC22B1-521F-4402-B1A6-78E072A48BDB}"/>
    <pc:docChg chg="undo custSel addSld delSld modSld sldOrd">
      <pc:chgData name="Diogo Manuel Pereira Abreu" userId="d18f4a3d-1d8c-4fa8-a75f-36e93bfb6c2c" providerId="ADAL" clId="{F8EC22B1-521F-4402-B1A6-78E072A48BDB}" dt="2024-12-18T10:47:16.145" v="402" actId="20577"/>
      <pc:docMkLst>
        <pc:docMk/>
      </pc:docMkLst>
      <pc:sldChg chg="addSp modSp mod modClrScheme chgLayout">
        <pc:chgData name="Diogo Manuel Pereira Abreu" userId="d18f4a3d-1d8c-4fa8-a75f-36e93bfb6c2c" providerId="ADAL" clId="{F8EC22B1-521F-4402-B1A6-78E072A48BDB}" dt="2024-12-18T10:34:41.679" v="363" actId="1076"/>
        <pc:sldMkLst>
          <pc:docMk/>
          <pc:sldMk cId="2717604774" sldId="329"/>
        </pc:sldMkLst>
        <pc:spChg chg="add mod">
          <ac:chgData name="Diogo Manuel Pereira Abreu" userId="d18f4a3d-1d8c-4fa8-a75f-36e93bfb6c2c" providerId="ADAL" clId="{F8EC22B1-521F-4402-B1A6-78E072A48BDB}" dt="2024-12-17T12:11:38.367" v="97" actId="20577"/>
          <ac:spMkLst>
            <pc:docMk/>
            <pc:sldMk cId="2717604774" sldId="329"/>
            <ac:spMk id="3" creationId="{0C904394-5E35-D421-0ADC-F4E30AE9FB72}"/>
          </ac:spMkLst>
        </pc:spChg>
        <pc:spChg chg="mod">
          <ac:chgData name="Diogo Manuel Pereira Abreu" userId="d18f4a3d-1d8c-4fa8-a75f-36e93bfb6c2c" providerId="ADAL" clId="{F8EC22B1-521F-4402-B1A6-78E072A48BDB}" dt="2024-12-18T10:34:41.679" v="363" actId="1076"/>
          <ac:spMkLst>
            <pc:docMk/>
            <pc:sldMk cId="2717604774" sldId="329"/>
            <ac:spMk id="13" creationId="{00000000-0000-0000-0000-000000000000}"/>
          </ac:spMkLst>
        </pc:spChg>
        <pc:spChg chg="mod">
          <ac:chgData name="Diogo Manuel Pereira Abreu" userId="d18f4a3d-1d8c-4fa8-a75f-36e93bfb6c2c" providerId="ADAL" clId="{F8EC22B1-521F-4402-B1A6-78E072A48BDB}" dt="2024-12-18T10:34:40.258" v="362" actId="12"/>
          <ac:spMkLst>
            <pc:docMk/>
            <pc:sldMk cId="2717604774" sldId="329"/>
            <ac:spMk id="14" creationId="{00000000-0000-0000-0000-000000000000}"/>
          </ac:spMkLst>
        </pc:spChg>
        <pc:picChg chg="add mod">
          <ac:chgData name="Diogo Manuel Pereira Abreu" userId="d18f4a3d-1d8c-4fa8-a75f-36e93bfb6c2c" providerId="ADAL" clId="{F8EC22B1-521F-4402-B1A6-78E072A48BDB}" dt="2024-12-17T12:10:42.475" v="80" actId="1076"/>
          <ac:picMkLst>
            <pc:docMk/>
            <pc:sldMk cId="2717604774" sldId="329"/>
            <ac:picMk id="2" creationId="{85026D3A-54EC-B77C-4A9B-F07C5FED53F9}"/>
          </ac:picMkLst>
        </pc:picChg>
      </pc:sldChg>
      <pc:sldChg chg="modSp mod">
        <pc:chgData name="Diogo Manuel Pereira Abreu" userId="d18f4a3d-1d8c-4fa8-a75f-36e93bfb6c2c" providerId="ADAL" clId="{F8EC22B1-521F-4402-B1A6-78E072A48BDB}" dt="2024-12-17T12:10:17.601" v="73" actId="113"/>
        <pc:sldMkLst>
          <pc:docMk/>
          <pc:sldMk cId="3567073997" sldId="339"/>
        </pc:sldMkLst>
        <pc:spChg chg="mod">
          <ac:chgData name="Diogo Manuel Pereira Abreu" userId="d18f4a3d-1d8c-4fa8-a75f-36e93bfb6c2c" providerId="ADAL" clId="{F8EC22B1-521F-4402-B1A6-78E072A48BDB}" dt="2024-12-17T12:10:17.601" v="73" actId="113"/>
          <ac:spMkLst>
            <pc:docMk/>
            <pc:sldMk cId="3567073997" sldId="339"/>
            <ac:spMk id="14" creationId="{38F8FFE8-7E8D-0BC4-BF99-9944BBB71B72}"/>
          </ac:spMkLst>
        </pc:spChg>
      </pc:sldChg>
      <pc:sldChg chg="addSp modSp mod">
        <pc:chgData name="Diogo Manuel Pereira Abreu" userId="d18f4a3d-1d8c-4fa8-a75f-36e93bfb6c2c" providerId="ADAL" clId="{F8EC22B1-521F-4402-B1A6-78E072A48BDB}" dt="2024-12-17T12:12:50.850" v="109" actId="1076"/>
        <pc:sldMkLst>
          <pc:docMk/>
          <pc:sldMk cId="2723510919" sldId="340"/>
        </pc:sldMkLst>
        <pc:spChg chg="mod">
          <ac:chgData name="Diogo Manuel Pereira Abreu" userId="d18f4a3d-1d8c-4fa8-a75f-36e93bfb6c2c" providerId="ADAL" clId="{F8EC22B1-521F-4402-B1A6-78E072A48BDB}" dt="2024-12-17T12:12:39.747" v="107" actId="1076"/>
          <ac:spMkLst>
            <pc:docMk/>
            <pc:sldMk cId="2723510919" sldId="340"/>
            <ac:spMk id="14" creationId="{3BA6F9AE-DA3B-9DF9-AE13-C35909483868}"/>
          </ac:spMkLst>
        </pc:spChg>
        <pc:graphicFrameChg chg="add mod">
          <ac:chgData name="Diogo Manuel Pereira Abreu" userId="d18f4a3d-1d8c-4fa8-a75f-36e93bfb6c2c" providerId="ADAL" clId="{F8EC22B1-521F-4402-B1A6-78E072A48BDB}" dt="2024-12-17T12:12:44.283" v="108" actId="1076"/>
          <ac:graphicFrameMkLst>
            <pc:docMk/>
            <pc:sldMk cId="2723510919" sldId="340"/>
            <ac:graphicFrameMk id="2" creationId="{648BFC63-78AD-C000-C40F-2640376067CA}"/>
          </ac:graphicFrameMkLst>
        </pc:graphicFrameChg>
        <pc:picChg chg="add mod">
          <ac:chgData name="Diogo Manuel Pereira Abreu" userId="d18f4a3d-1d8c-4fa8-a75f-36e93bfb6c2c" providerId="ADAL" clId="{F8EC22B1-521F-4402-B1A6-78E072A48BDB}" dt="2024-12-17T12:12:50.850" v="109" actId="1076"/>
          <ac:picMkLst>
            <pc:docMk/>
            <pc:sldMk cId="2723510919" sldId="340"/>
            <ac:picMk id="3" creationId="{E523CD77-0555-02F7-7998-6A5DE22A2CAF}"/>
          </ac:picMkLst>
        </pc:picChg>
      </pc:sldChg>
      <pc:sldChg chg="modSp mod">
        <pc:chgData name="Diogo Manuel Pereira Abreu" userId="d18f4a3d-1d8c-4fa8-a75f-36e93bfb6c2c" providerId="ADAL" clId="{F8EC22B1-521F-4402-B1A6-78E072A48BDB}" dt="2024-12-18T10:41:56.344" v="389" actId="108"/>
        <pc:sldMkLst>
          <pc:docMk/>
          <pc:sldMk cId="4035357167" sldId="341"/>
        </pc:sldMkLst>
        <pc:spChg chg="mod">
          <ac:chgData name="Diogo Manuel Pereira Abreu" userId="d18f4a3d-1d8c-4fa8-a75f-36e93bfb6c2c" providerId="ADAL" clId="{F8EC22B1-521F-4402-B1A6-78E072A48BDB}" dt="2024-12-18T10:41:56.344" v="389" actId="108"/>
          <ac:spMkLst>
            <pc:docMk/>
            <pc:sldMk cId="4035357167" sldId="341"/>
            <ac:spMk id="14" creationId="{293BF1ED-9986-BDFE-1C13-3627384404CB}"/>
          </ac:spMkLst>
        </pc:spChg>
      </pc:sldChg>
      <pc:sldChg chg="modSp mod">
        <pc:chgData name="Diogo Manuel Pereira Abreu" userId="d18f4a3d-1d8c-4fa8-a75f-36e93bfb6c2c" providerId="ADAL" clId="{F8EC22B1-521F-4402-B1A6-78E072A48BDB}" dt="2024-12-17T12:08:41.416" v="72" actId="113"/>
        <pc:sldMkLst>
          <pc:docMk/>
          <pc:sldMk cId="2092922669" sldId="343"/>
        </pc:sldMkLst>
        <pc:spChg chg="mod">
          <ac:chgData name="Diogo Manuel Pereira Abreu" userId="d18f4a3d-1d8c-4fa8-a75f-36e93bfb6c2c" providerId="ADAL" clId="{F8EC22B1-521F-4402-B1A6-78E072A48BDB}" dt="2024-12-17T12:08:41.416" v="72" actId="113"/>
          <ac:spMkLst>
            <pc:docMk/>
            <pc:sldMk cId="2092922669" sldId="343"/>
            <ac:spMk id="14" creationId="{F0F46A66-48DD-62FC-6FF0-E96C0DD28A77}"/>
          </ac:spMkLst>
        </pc:spChg>
      </pc:sldChg>
      <pc:sldChg chg="addSp delSp modSp mod">
        <pc:chgData name="Diogo Manuel Pereira Abreu" userId="d18f4a3d-1d8c-4fa8-a75f-36e93bfb6c2c" providerId="ADAL" clId="{F8EC22B1-521F-4402-B1A6-78E072A48BDB}" dt="2024-12-18T10:47:16.145" v="402" actId="20577"/>
        <pc:sldMkLst>
          <pc:docMk/>
          <pc:sldMk cId="1311029616" sldId="345"/>
        </pc:sldMkLst>
        <pc:spChg chg="mod">
          <ac:chgData name="Diogo Manuel Pereira Abreu" userId="d18f4a3d-1d8c-4fa8-a75f-36e93bfb6c2c" providerId="ADAL" clId="{F8EC22B1-521F-4402-B1A6-78E072A48BDB}" dt="2024-12-17T12:05:20.168" v="12" actId="20577"/>
          <ac:spMkLst>
            <pc:docMk/>
            <pc:sldMk cId="1311029616" sldId="345"/>
            <ac:spMk id="2" creationId="{DBE14AD7-0DE4-A1F0-55E4-C19ECEE8E478}"/>
          </ac:spMkLst>
        </pc:spChg>
        <pc:spChg chg="mod">
          <ac:chgData name="Diogo Manuel Pereira Abreu" userId="d18f4a3d-1d8c-4fa8-a75f-36e93bfb6c2c" providerId="ADAL" clId="{F8EC22B1-521F-4402-B1A6-78E072A48BDB}" dt="2024-12-17T12:15:15.609" v="119" actId="14100"/>
          <ac:spMkLst>
            <pc:docMk/>
            <pc:sldMk cId="1311029616" sldId="345"/>
            <ac:spMk id="3" creationId="{797D8361-9AD8-ED46-559F-F20D907183BF}"/>
          </ac:spMkLst>
        </pc:spChg>
        <pc:graphicFrameChg chg="add mod modGraphic">
          <ac:chgData name="Diogo Manuel Pereira Abreu" userId="d18f4a3d-1d8c-4fa8-a75f-36e93bfb6c2c" providerId="ADAL" clId="{F8EC22B1-521F-4402-B1A6-78E072A48BDB}" dt="2024-12-18T10:47:16.145" v="402" actId="20577"/>
          <ac:graphicFrameMkLst>
            <pc:docMk/>
            <pc:sldMk cId="1311029616" sldId="345"/>
            <ac:graphicFrameMk id="4" creationId="{4D3441A3-D6DB-BC16-6222-30CDB1F71B1D}"/>
          </ac:graphicFrameMkLst>
        </pc:graphicFrameChg>
      </pc:sldChg>
      <pc:sldChg chg="modSp new del mod">
        <pc:chgData name="Diogo Manuel Pereira Abreu" userId="d18f4a3d-1d8c-4fa8-a75f-36e93bfb6c2c" providerId="ADAL" clId="{F8EC22B1-521F-4402-B1A6-78E072A48BDB}" dt="2024-12-18T10:14:04.058" v="311" actId="2696"/>
        <pc:sldMkLst>
          <pc:docMk/>
          <pc:sldMk cId="589182960" sldId="346"/>
        </pc:sldMkLst>
      </pc:sldChg>
      <pc:sldChg chg="modSp new mod">
        <pc:chgData name="Diogo Manuel Pereira Abreu" userId="d18f4a3d-1d8c-4fa8-a75f-36e93bfb6c2c" providerId="ADAL" clId="{F8EC22B1-521F-4402-B1A6-78E072A48BDB}" dt="2024-12-17T12:06:25.665" v="42" actId="12"/>
        <pc:sldMkLst>
          <pc:docMk/>
          <pc:sldMk cId="2653455670" sldId="347"/>
        </pc:sldMkLst>
        <pc:spChg chg="mod">
          <ac:chgData name="Diogo Manuel Pereira Abreu" userId="d18f4a3d-1d8c-4fa8-a75f-36e93bfb6c2c" providerId="ADAL" clId="{F8EC22B1-521F-4402-B1A6-78E072A48BDB}" dt="2024-12-17T12:05:49.100" v="30" actId="20577"/>
          <ac:spMkLst>
            <pc:docMk/>
            <pc:sldMk cId="2653455670" sldId="347"/>
            <ac:spMk id="2" creationId="{7FF40E04-54F4-911C-EF7D-A82092C47D50}"/>
          </ac:spMkLst>
        </pc:spChg>
        <pc:spChg chg="mod">
          <ac:chgData name="Diogo Manuel Pereira Abreu" userId="d18f4a3d-1d8c-4fa8-a75f-36e93bfb6c2c" providerId="ADAL" clId="{F8EC22B1-521F-4402-B1A6-78E072A48BDB}" dt="2024-12-17T12:06:25.665" v="42" actId="12"/>
          <ac:spMkLst>
            <pc:docMk/>
            <pc:sldMk cId="2653455670" sldId="347"/>
            <ac:spMk id="3" creationId="{4CA56904-4411-82DA-170C-042B810E0B84}"/>
          </ac:spMkLst>
        </pc:spChg>
      </pc:sldChg>
      <pc:sldChg chg="modSp add mod ord">
        <pc:chgData name="Diogo Manuel Pereira Abreu" userId="d18f4a3d-1d8c-4fa8-a75f-36e93bfb6c2c" providerId="ADAL" clId="{F8EC22B1-521F-4402-B1A6-78E072A48BDB}" dt="2024-12-17T12:07:09.052" v="59" actId="1076"/>
        <pc:sldMkLst>
          <pc:docMk/>
          <pc:sldMk cId="1280342122" sldId="348"/>
        </pc:sldMkLst>
        <pc:spChg chg="mod">
          <ac:chgData name="Diogo Manuel Pereira Abreu" userId="d18f4a3d-1d8c-4fa8-a75f-36e93bfb6c2c" providerId="ADAL" clId="{F8EC22B1-521F-4402-B1A6-78E072A48BDB}" dt="2024-12-17T12:06:54.843" v="57" actId="122"/>
          <ac:spMkLst>
            <pc:docMk/>
            <pc:sldMk cId="1280342122" sldId="348"/>
            <ac:spMk id="2" creationId="{9A0CB495-3C78-F0A9-2E59-188E33075611}"/>
          </ac:spMkLst>
        </pc:spChg>
        <pc:spChg chg="mod">
          <ac:chgData name="Diogo Manuel Pereira Abreu" userId="d18f4a3d-1d8c-4fa8-a75f-36e93bfb6c2c" providerId="ADAL" clId="{F8EC22B1-521F-4402-B1A6-78E072A48BDB}" dt="2024-12-17T12:06:45.555" v="54" actId="20577"/>
          <ac:spMkLst>
            <pc:docMk/>
            <pc:sldMk cId="1280342122" sldId="348"/>
            <ac:spMk id="3" creationId="{A008986F-FABC-DAD7-7628-BA7FD13728E1}"/>
          </ac:spMkLst>
        </pc:spChg>
        <pc:picChg chg="mod">
          <ac:chgData name="Diogo Manuel Pereira Abreu" userId="d18f4a3d-1d8c-4fa8-a75f-36e93bfb6c2c" providerId="ADAL" clId="{F8EC22B1-521F-4402-B1A6-78E072A48BDB}" dt="2024-12-17T12:07:09.052" v="59" actId="1076"/>
          <ac:picMkLst>
            <pc:docMk/>
            <pc:sldMk cId="1280342122" sldId="348"/>
            <ac:picMk id="5" creationId="{20BEC749-7E12-BFD5-0439-C5CB84BA9298}"/>
          </ac:picMkLst>
        </pc:picChg>
      </pc:sldChg>
      <pc:sldChg chg="modSp new mod">
        <pc:chgData name="Diogo Manuel Pereira Abreu" userId="d18f4a3d-1d8c-4fa8-a75f-36e93bfb6c2c" providerId="ADAL" clId="{F8EC22B1-521F-4402-B1A6-78E072A48BDB}" dt="2024-12-17T18:25:17.654" v="223" actId="404"/>
        <pc:sldMkLst>
          <pc:docMk/>
          <pc:sldMk cId="1300551357" sldId="349"/>
        </pc:sldMkLst>
        <pc:spChg chg="mod">
          <ac:chgData name="Diogo Manuel Pereira Abreu" userId="d18f4a3d-1d8c-4fa8-a75f-36e93bfb6c2c" providerId="ADAL" clId="{F8EC22B1-521F-4402-B1A6-78E072A48BDB}" dt="2024-12-17T18:21:18.275" v="123"/>
          <ac:spMkLst>
            <pc:docMk/>
            <pc:sldMk cId="1300551357" sldId="349"/>
            <ac:spMk id="2" creationId="{4974E1DD-7A2C-893E-75AF-96DB3E4E4556}"/>
          </ac:spMkLst>
        </pc:spChg>
        <pc:spChg chg="mod">
          <ac:chgData name="Diogo Manuel Pereira Abreu" userId="d18f4a3d-1d8c-4fa8-a75f-36e93bfb6c2c" providerId="ADAL" clId="{F8EC22B1-521F-4402-B1A6-78E072A48BDB}" dt="2024-12-17T18:25:17.654" v="223" actId="404"/>
          <ac:spMkLst>
            <pc:docMk/>
            <pc:sldMk cId="1300551357" sldId="349"/>
            <ac:spMk id="3" creationId="{32A58BEC-2067-E66F-8FCD-8B635904CD3A}"/>
          </ac:spMkLst>
        </pc:spChg>
      </pc:sldChg>
      <pc:sldChg chg="new del">
        <pc:chgData name="Diogo Manuel Pereira Abreu" userId="d18f4a3d-1d8c-4fa8-a75f-36e93bfb6c2c" providerId="ADAL" clId="{F8EC22B1-521F-4402-B1A6-78E072A48BDB}" dt="2024-12-17T18:25:44.169" v="225" actId="2696"/>
        <pc:sldMkLst>
          <pc:docMk/>
          <pc:sldMk cId="1649196601" sldId="350"/>
        </pc:sldMkLst>
      </pc:sldChg>
      <pc:sldChg chg="addSp modSp new">
        <pc:chgData name="Diogo Manuel Pereira Abreu" userId="d18f4a3d-1d8c-4fa8-a75f-36e93bfb6c2c" providerId="ADAL" clId="{F8EC22B1-521F-4402-B1A6-78E072A48BDB}" dt="2024-12-18T10:06:24.014" v="245" actId="1076"/>
        <pc:sldMkLst>
          <pc:docMk/>
          <pc:sldMk cId="3004850803" sldId="350"/>
        </pc:sldMkLst>
        <pc:picChg chg="add mod">
          <ac:chgData name="Diogo Manuel Pereira Abreu" userId="d18f4a3d-1d8c-4fa8-a75f-36e93bfb6c2c" providerId="ADAL" clId="{F8EC22B1-521F-4402-B1A6-78E072A48BDB}" dt="2024-12-18T10:06:24.014" v="245" actId="1076"/>
          <ac:picMkLst>
            <pc:docMk/>
            <pc:sldMk cId="3004850803" sldId="350"/>
            <ac:picMk id="1026" creationId="{40FEFDC9-9A06-4D39-2D93-9A3F396238B7}"/>
          </ac:picMkLst>
        </pc:picChg>
        <pc:picChg chg="add mod">
          <ac:chgData name="Diogo Manuel Pereira Abreu" userId="d18f4a3d-1d8c-4fa8-a75f-36e93bfb6c2c" providerId="ADAL" clId="{F8EC22B1-521F-4402-B1A6-78E072A48BDB}" dt="2024-12-18T10:06:20.792" v="244" actId="1076"/>
          <ac:picMkLst>
            <pc:docMk/>
            <pc:sldMk cId="3004850803" sldId="350"/>
            <ac:picMk id="1028" creationId="{696F5BDB-4477-686C-FEFF-A39962CCE2A3}"/>
          </ac:picMkLst>
        </pc:picChg>
        <pc:picChg chg="add mod">
          <ac:chgData name="Diogo Manuel Pereira Abreu" userId="d18f4a3d-1d8c-4fa8-a75f-36e93bfb6c2c" providerId="ADAL" clId="{F8EC22B1-521F-4402-B1A6-78E072A48BDB}" dt="2024-12-18T10:06:17.805" v="243" actId="1076"/>
          <ac:picMkLst>
            <pc:docMk/>
            <pc:sldMk cId="3004850803" sldId="350"/>
            <ac:picMk id="1030" creationId="{3E7E096A-4213-373F-E6DB-15E214B6BC0F}"/>
          </ac:picMkLst>
        </pc:picChg>
      </pc:sldChg>
      <pc:sldChg chg="addSp modSp new">
        <pc:chgData name="Diogo Manuel Pereira Abreu" userId="d18f4a3d-1d8c-4fa8-a75f-36e93bfb6c2c" providerId="ADAL" clId="{F8EC22B1-521F-4402-B1A6-78E072A48BDB}" dt="2024-12-18T10:07:52.383" v="255" actId="1076"/>
        <pc:sldMkLst>
          <pc:docMk/>
          <pc:sldMk cId="1402761351" sldId="351"/>
        </pc:sldMkLst>
        <pc:picChg chg="add mod">
          <ac:chgData name="Diogo Manuel Pereira Abreu" userId="d18f4a3d-1d8c-4fa8-a75f-36e93bfb6c2c" providerId="ADAL" clId="{F8EC22B1-521F-4402-B1A6-78E072A48BDB}" dt="2024-12-18T10:07:22.247" v="248" actId="1076"/>
          <ac:picMkLst>
            <pc:docMk/>
            <pc:sldMk cId="1402761351" sldId="351"/>
            <ac:picMk id="2050" creationId="{B1A6CCB8-2B25-6B56-5553-C7A738093D73}"/>
          </ac:picMkLst>
        </pc:picChg>
        <pc:picChg chg="add mod">
          <ac:chgData name="Diogo Manuel Pereira Abreu" userId="d18f4a3d-1d8c-4fa8-a75f-36e93bfb6c2c" providerId="ADAL" clId="{F8EC22B1-521F-4402-B1A6-78E072A48BDB}" dt="2024-12-18T10:07:48.128" v="254" actId="1076"/>
          <ac:picMkLst>
            <pc:docMk/>
            <pc:sldMk cId="1402761351" sldId="351"/>
            <ac:picMk id="2052" creationId="{873F7138-4BD5-D760-CE9D-A029A4357AEE}"/>
          </ac:picMkLst>
        </pc:picChg>
        <pc:picChg chg="add mod">
          <ac:chgData name="Diogo Manuel Pereira Abreu" userId="d18f4a3d-1d8c-4fa8-a75f-36e93bfb6c2c" providerId="ADAL" clId="{F8EC22B1-521F-4402-B1A6-78E072A48BDB}" dt="2024-12-18T10:07:52.383" v="255" actId="1076"/>
          <ac:picMkLst>
            <pc:docMk/>
            <pc:sldMk cId="1402761351" sldId="351"/>
            <ac:picMk id="2054" creationId="{BF0DA041-DE48-E5D7-2497-192E36A2FCF0}"/>
          </ac:picMkLst>
        </pc:picChg>
      </pc:sldChg>
      <pc:sldChg chg="addSp modSp new">
        <pc:chgData name="Diogo Manuel Pereira Abreu" userId="d18f4a3d-1d8c-4fa8-a75f-36e93bfb6c2c" providerId="ADAL" clId="{F8EC22B1-521F-4402-B1A6-78E072A48BDB}" dt="2024-12-18T10:08:50.994" v="263" actId="1076"/>
        <pc:sldMkLst>
          <pc:docMk/>
          <pc:sldMk cId="4098801045" sldId="352"/>
        </pc:sldMkLst>
        <pc:picChg chg="add mod">
          <ac:chgData name="Diogo Manuel Pereira Abreu" userId="d18f4a3d-1d8c-4fa8-a75f-36e93bfb6c2c" providerId="ADAL" clId="{F8EC22B1-521F-4402-B1A6-78E072A48BDB}" dt="2024-12-18T10:08:18.190" v="258" actId="1076"/>
          <ac:picMkLst>
            <pc:docMk/>
            <pc:sldMk cId="4098801045" sldId="352"/>
            <ac:picMk id="3074" creationId="{49CED4DD-36A2-2DE8-D80A-A9A5DA7F3EB7}"/>
          </ac:picMkLst>
        </pc:picChg>
        <pc:picChg chg="add mod">
          <ac:chgData name="Diogo Manuel Pereira Abreu" userId="d18f4a3d-1d8c-4fa8-a75f-36e93bfb6c2c" providerId="ADAL" clId="{F8EC22B1-521F-4402-B1A6-78E072A48BDB}" dt="2024-12-18T10:08:50.994" v="263" actId="1076"/>
          <ac:picMkLst>
            <pc:docMk/>
            <pc:sldMk cId="4098801045" sldId="352"/>
            <ac:picMk id="3076" creationId="{3D231488-FE2D-F7EC-B847-3CECBF8D660E}"/>
          </ac:picMkLst>
        </pc:picChg>
        <pc:picChg chg="add mod">
          <ac:chgData name="Diogo Manuel Pereira Abreu" userId="d18f4a3d-1d8c-4fa8-a75f-36e93bfb6c2c" providerId="ADAL" clId="{F8EC22B1-521F-4402-B1A6-78E072A48BDB}" dt="2024-12-18T10:08:49.352" v="262" actId="1076"/>
          <ac:picMkLst>
            <pc:docMk/>
            <pc:sldMk cId="4098801045" sldId="352"/>
            <ac:picMk id="3078" creationId="{5447F867-6533-701E-D933-BBCB3FC026CF}"/>
          </ac:picMkLst>
        </pc:picChg>
      </pc:sldChg>
      <pc:sldChg chg="addSp modSp new">
        <pc:chgData name="Diogo Manuel Pereira Abreu" userId="d18f4a3d-1d8c-4fa8-a75f-36e93bfb6c2c" providerId="ADAL" clId="{F8EC22B1-521F-4402-B1A6-78E072A48BDB}" dt="2024-12-18T10:10:07.566" v="276" actId="1076"/>
        <pc:sldMkLst>
          <pc:docMk/>
          <pc:sldMk cId="261816113" sldId="353"/>
        </pc:sldMkLst>
        <pc:picChg chg="add mod">
          <ac:chgData name="Diogo Manuel Pereira Abreu" userId="d18f4a3d-1d8c-4fa8-a75f-36e93bfb6c2c" providerId="ADAL" clId="{F8EC22B1-521F-4402-B1A6-78E072A48BDB}" dt="2024-12-18T10:10:03.267" v="274" actId="1076"/>
          <ac:picMkLst>
            <pc:docMk/>
            <pc:sldMk cId="261816113" sldId="353"/>
            <ac:picMk id="4098" creationId="{9C97D6BC-3136-9A37-E703-838BF9DE2C0E}"/>
          </ac:picMkLst>
        </pc:picChg>
        <pc:picChg chg="add mod">
          <ac:chgData name="Diogo Manuel Pereira Abreu" userId="d18f4a3d-1d8c-4fa8-a75f-36e93bfb6c2c" providerId="ADAL" clId="{F8EC22B1-521F-4402-B1A6-78E072A48BDB}" dt="2024-12-18T10:10:04.750" v="275" actId="1076"/>
          <ac:picMkLst>
            <pc:docMk/>
            <pc:sldMk cId="261816113" sldId="353"/>
            <ac:picMk id="4100" creationId="{D4728637-C735-090B-107B-8532ED1CB404}"/>
          </ac:picMkLst>
        </pc:picChg>
        <pc:picChg chg="add mod">
          <ac:chgData name="Diogo Manuel Pereira Abreu" userId="d18f4a3d-1d8c-4fa8-a75f-36e93bfb6c2c" providerId="ADAL" clId="{F8EC22B1-521F-4402-B1A6-78E072A48BDB}" dt="2024-12-18T10:10:07.566" v="276" actId="1076"/>
          <ac:picMkLst>
            <pc:docMk/>
            <pc:sldMk cId="261816113" sldId="353"/>
            <ac:picMk id="4102" creationId="{B98A7C0C-9BE8-FE4B-4D6C-976AAC9E1B2A}"/>
          </ac:picMkLst>
        </pc:picChg>
      </pc:sldChg>
      <pc:sldChg chg="addSp modSp new">
        <pc:chgData name="Diogo Manuel Pereira Abreu" userId="d18f4a3d-1d8c-4fa8-a75f-36e93bfb6c2c" providerId="ADAL" clId="{F8EC22B1-521F-4402-B1A6-78E072A48BDB}" dt="2024-12-18T10:10:48.942" v="283" actId="1076"/>
        <pc:sldMkLst>
          <pc:docMk/>
          <pc:sldMk cId="2265283392" sldId="354"/>
        </pc:sldMkLst>
        <pc:picChg chg="add mod">
          <ac:chgData name="Diogo Manuel Pereira Abreu" userId="d18f4a3d-1d8c-4fa8-a75f-36e93bfb6c2c" providerId="ADAL" clId="{F8EC22B1-521F-4402-B1A6-78E072A48BDB}" dt="2024-12-18T10:10:25.166" v="279" actId="1076"/>
          <ac:picMkLst>
            <pc:docMk/>
            <pc:sldMk cId="2265283392" sldId="354"/>
            <ac:picMk id="5122" creationId="{97D7BC36-FBF2-15DD-8AC8-93041952D580}"/>
          </ac:picMkLst>
        </pc:picChg>
        <pc:picChg chg="add mod">
          <ac:chgData name="Diogo Manuel Pereira Abreu" userId="d18f4a3d-1d8c-4fa8-a75f-36e93bfb6c2c" providerId="ADAL" clId="{F8EC22B1-521F-4402-B1A6-78E072A48BDB}" dt="2024-12-18T10:10:37.991" v="281" actId="1076"/>
          <ac:picMkLst>
            <pc:docMk/>
            <pc:sldMk cId="2265283392" sldId="354"/>
            <ac:picMk id="5124" creationId="{CA3373F4-6C88-A958-240E-9C8D0F4777B8}"/>
          </ac:picMkLst>
        </pc:picChg>
        <pc:picChg chg="add mod">
          <ac:chgData name="Diogo Manuel Pereira Abreu" userId="d18f4a3d-1d8c-4fa8-a75f-36e93bfb6c2c" providerId="ADAL" clId="{F8EC22B1-521F-4402-B1A6-78E072A48BDB}" dt="2024-12-18T10:10:48.942" v="283" actId="1076"/>
          <ac:picMkLst>
            <pc:docMk/>
            <pc:sldMk cId="2265283392" sldId="354"/>
            <ac:picMk id="5126" creationId="{38248BEF-4A23-7724-C62E-5D3040960981}"/>
          </ac:picMkLst>
        </pc:picChg>
      </pc:sldChg>
      <pc:sldChg chg="addSp modSp new">
        <pc:chgData name="Diogo Manuel Pereira Abreu" userId="d18f4a3d-1d8c-4fa8-a75f-36e93bfb6c2c" providerId="ADAL" clId="{F8EC22B1-521F-4402-B1A6-78E072A48BDB}" dt="2024-12-18T10:11:37.178" v="293" actId="1076"/>
        <pc:sldMkLst>
          <pc:docMk/>
          <pc:sldMk cId="1202239312" sldId="355"/>
        </pc:sldMkLst>
        <pc:picChg chg="add mod">
          <ac:chgData name="Diogo Manuel Pereira Abreu" userId="d18f4a3d-1d8c-4fa8-a75f-36e93bfb6c2c" providerId="ADAL" clId="{F8EC22B1-521F-4402-B1A6-78E072A48BDB}" dt="2024-12-18T10:11:33.347" v="291" actId="1076"/>
          <ac:picMkLst>
            <pc:docMk/>
            <pc:sldMk cId="1202239312" sldId="355"/>
            <ac:picMk id="6146" creationId="{56F5D6EA-4929-D761-FCF7-3B3C75C5EA37}"/>
          </ac:picMkLst>
        </pc:picChg>
        <pc:picChg chg="add mod">
          <ac:chgData name="Diogo Manuel Pereira Abreu" userId="d18f4a3d-1d8c-4fa8-a75f-36e93bfb6c2c" providerId="ADAL" clId="{F8EC22B1-521F-4402-B1A6-78E072A48BDB}" dt="2024-12-18T10:11:34.869" v="292" actId="1076"/>
          <ac:picMkLst>
            <pc:docMk/>
            <pc:sldMk cId="1202239312" sldId="355"/>
            <ac:picMk id="6148" creationId="{D838473E-924A-9F53-4071-958C87A5B625}"/>
          </ac:picMkLst>
        </pc:picChg>
        <pc:picChg chg="add mod">
          <ac:chgData name="Diogo Manuel Pereira Abreu" userId="d18f4a3d-1d8c-4fa8-a75f-36e93bfb6c2c" providerId="ADAL" clId="{F8EC22B1-521F-4402-B1A6-78E072A48BDB}" dt="2024-12-18T10:11:37.178" v="293" actId="1076"/>
          <ac:picMkLst>
            <pc:docMk/>
            <pc:sldMk cId="1202239312" sldId="355"/>
            <ac:picMk id="6150" creationId="{15A0D953-2747-8341-27E7-39529549712A}"/>
          </ac:picMkLst>
        </pc:picChg>
      </pc:sldChg>
      <pc:sldChg chg="addSp delSp modSp new">
        <pc:chgData name="Diogo Manuel Pereira Abreu" userId="d18f4a3d-1d8c-4fa8-a75f-36e93bfb6c2c" providerId="ADAL" clId="{F8EC22B1-521F-4402-B1A6-78E072A48BDB}" dt="2024-12-18T10:12:32.066" v="303" actId="1076"/>
        <pc:sldMkLst>
          <pc:docMk/>
          <pc:sldMk cId="54697190" sldId="356"/>
        </pc:sldMkLst>
        <pc:picChg chg="add mod">
          <ac:chgData name="Diogo Manuel Pereira Abreu" userId="d18f4a3d-1d8c-4fa8-a75f-36e93bfb6c2c" providerId="ADAL" clId="{F8EC22B1-521F-4402-B1A6-78E072A48BDB}" dt="2024-12-18T10:12:32.066" v="303" actId="1076"/>
          <ac:picMkLst>
            <pc:docMk/>
            <pc:sldMk cId="54697190" sldId="356"/>
            <ac:picMk id="7170" creationId="{2FB29900-4372-7D99-2AA2-3598B92DB90F}"/>
          </ac:picMkLst>
        </pc:picChg>
        <pc:picChg chg="add del mod">
          <ac:chgData name="Diogo Manuel Pereira Abreu" userId="d18f4a3d-1d8c-4fa8-a75f-36e93bfb6c2c" providerId="ADAL" clId="{F8EC22B1-521F-4402-B1A6-78E072A48BDB}" dt="2024-12-18T10:12:29.709" v="302" actId="1076"/>
          <ac:picMkLst>
            <pc:docMk/>
            <pc:sldMk cId="54697190" sldId="356"/>
            <ac:picMk id="7172" creationId="{B858CFBE-FE02-7C4C-54BB-FD557014CD47}"/>
          </ac:picMkLst>
        </pc:picChg>
        <pc:picChg chg="add del">
          <ac:chgData name="Diogo Manuel Pereira Abreu" userId="d18f4a3d-1d8c-4fa8-a75f-36e93bfb6c2c" providerId="ADAL" clId="{F8EC22B1-521F-4402-B1A6-78E072A48BDB}" dt="2024-12-18T10:12:26.109" v="301" actId="478"/>
          <ac:picMkLst>
            <pc:docMk/>
            <pc:sldMk cId="54697190" sldId="356"/>
            <ac:picMk id="7174" creationId="{70B5585F-299C-AC07-4B7C-815A1FF7CF1D}"/>
          </ac:picMkLst>
        </pc:picChg>
      </pc:sldChg>
      <pc:sldChg chg="addSp modSp new">
        <pc:chgData name="Diogo Manuel Pereira Abreu" userId="d18f4a3d-1d8c-4fa8-a75f-36e93bfb6c2c" providerId="ADAL" clId="{F8EC22B1-521F-4402-B1A6-78E072A48BDB}" dt="2024-12-18T10:13:07.136" v="310" actId="1076"/>
        <pc:sldMkLst>
          <pc:docMk/>
          <pc:sldMk cId="1908429178" sldId="357"/>
        </pc:sldMkLst>
        <pc:picChg chg="add mod">
          <ac:chgData name="Diogo Manuel Pereira Abreu" userId="d18f4a3d-1d8c-4fa8-a75f-36e93bfb6c2c" providerId="ADAL" clId="{F8EC22B1-521F-4402-B1A6-78E072A48BDB}" dt="2024-12-18T10:13:07.136" v="310" actId="1076"/>
          <ac:picMkLst>
            <pc:docMk/>
            <pc:sldMk cId="1908429178" sldId="357"/>
            <ac:picMk id="8194" creationId="{F576B189-5F32-2EE4-0921-CFB7192B8A3A}"/>
          </ac:picMkLst>
        </pc:picChg>
        <pc:picChg chg="add mod">
          <ac:chgData name="Diogo Manuel Pereira Abreu" userId="d18f4a3d-1d8c-4fa8-a75f-36e93bfb6c2c" providerId="ADAL" clId="{F8EC22B1-521F-4402-B1A6-78E072A48BDB}" dt="2024-12-18T10:13:04.502" v="309" actId="1076"/>
          <ac:picMkLst>
            <pc:docMk/>
            <pc:sldMk cId="1908429178" sldId="357"/>
            <ac:picMk id="8196" creationId="{69209D70-765F-4422-3837-5C47E52A4D60}"/>
          </ac:picMkLst>
        </pc:picChg>
      </pc:sldChg>
    </pc:docChg>
  </pc:docChgLst>
  <pc:docChgLst>
    <pc:chgData name="Marco Gomes Cardoso" userId="S::a27969@alunos.ipca.pt::f1c0077e-c18d-4434-86cc-9e58874fc889" providerId="AD" clId="Web-{D0947C04-14C1-665A-0E4E-1B1556B37586}"/>
    <pc:docChg chg="modSld">
      <pc:chgData name="Marco Gomes Cardoso" userId="S::a27969@alunos.ipca.pt::f1c0077e-c18d-4434-86cc-9e58874fc889" providerId="AD" clId="Web-{D0947C04-14C1-665A-0E4E-1B1556B37586}" dt="2024-12-19T10:07:25.935" v="17" actId="20577"/>
      <pc:docMkLst>
        <pc:docMk/>
      </pc:docMkLst>
      <pc:sldChg chg="modSp">
        <pc:chgData name="Marco Gomes Cardoso" userId="S::a27969@alunos.ipca.pt::f1c0077e-c18d-4434-86cc-9e58874fc889" providerId="AD" clId="Web-{D0947C04-14C1-665A-0E4E-1B1556B37586}" dt="2024-12-19T09:54:19.782" v="6" actId="20577"/>
        <pc:sldMkLst>
          <pc:docMk/>
          <pc:sldMk cId="2723510919" sldId="340"/>
        </pc:sldMkLst>
        <pc:spChg chg="mod">
          <ac:chgData name="Marco Gomes Cardoso" userId="S::a27969@alunos.ipca.pt::f1c0077e-c18d-4434-86cc-9e58874fc889" providerId="AD" clId="Web-{D0947C04-14C1-665A-0E4E-1B1556B37586}" dt="2024-12-19T09:54:19.782" v="6" actId="20577"/>
          <ac:spMkLst>
            <pc:docMk/>
            <pc:sldMk cId="2723510919" sldId="340"/>
            <ac:spMk id="14" creationId="{3BA6F9AE-DA3B-9DF9-AE13-C35909483868}"/>
          </ac:spMkLst>
        </pc:spChg>
        <pc:picChg chg="mod">
          <ac:chgData name="Marco Gomes Cardoso" userId="S::a27969@alunos.ipca.pt::f1c0077e-c18d-4434-86cc-9e58874fc889" providerId="AD" clId="Web-{D0947C04-14C1-665A-0E4E-1B1556B37586}" dt="2024-12-19T09:48:20.176" v="0" actId="1076"/>
          <ac:picMkLst>
            <pc:docMk/>
            <pc:sldMk cId="2723510919" sldId="340"/>
            <ac:picMk id="3" creationId="{E523CD77-0555-02F7-7998-6A5DE22A2CAF}"/>
          </ac:picMkLst>
        </pc:picChg>
      </pc:sldChg>
      <pc:sldChg chg="modSp">
        <pc:chgData name="Marco Gomes Cardoso" userId="S::a27969@alunos.ipca.pt::f1c0077e-c18d-4434-86cc-9e58874fc889" providerId="AD" clId="Web-{D0947C04-14C1-665A-0E4E-1B1556B37586}" dt="2024-12-19T09:50:12.352" v="1" actId="20577"/>
        <pc:sldMkLst>
          <pc:docMk/>
          <pc:sldMk cId="3851037954" sldId="342"/>
        </pc:sldMkLst>
        <pc:spChg chg="mod">
          <ac:chgData name="Marco Gomes Cardoso" userId="S::a27969@alunos.ipca.pt::f1c0077e-c18d-4434-86cc-9e58874fc889" providerId="AD" clId="Web-{D0947C04-14C1-665A-0E4E-1B1556B37586}" dt="2024-12-19T09:50:12.352" v="1" actId="20577"/>
          <ac:spMkLst>
            <pc:docMk/>
            <pc:sldMk cId="3851037954" sldId="342"/>
            <ac:spMk id="14" creationId="{1E719488-09CB-6C41-5DE9-5AC797B96830}"/>
          </ac:spMkLst>
        </pc:spChg>
      </pc:sldChg>
      <pc:sldChg chg="modSp">
        <pc:chgData name="Marco Gomes Cardoso" userId="S::a27969@alunos.ipca.pt::f1c0077e-c18d-4434-86cc-9e58874fc889" providerId="AD" clId="Web-{D0947C04-14C1-665A-0E4E-1B1556B37586}" dt="2024-12-19T10:07:25.935" v="17" actId="20577"/>
        <pc:sldMkLst>
          <pc:docMk/>
          <pc:sldMk cId="2092922669" sldId="343"/>
        </pc:sldMkLst>
        <pc:spChg chg="mod">
          <ac:chgData name="Marco Gomes Cardoso" userId="S::a27969@alunos.ipca.pt::f1c0077e-c18d-4434-86cc-9e58874fc889" providerId="AD" clId="Web-{D0947C04-14C1-665A-0E4E-1B1556B37586}" dt="2024-12-19T10:07:25.935" v="17" actId="20577"/>
          <ac:spMkLst>
            <pc:docMk/>
            <pc:sldMk cId="2092922669" sldId="343"/>
            <ac:spMk id="14" creationId="{F0F46A66-48DD-62FC-6FF0-E96C0DD28A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F28964-0E68-4781-8AFC-30E2317DBFC8}" type="datetime1">
              <a:rPr lang="pt-PT" smtClean="0"/>
              <a:t>19/12/2024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AD017-A34C-4472-94AA-CA1BB338B967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764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E66D-A5CA-7049-355B-A39B054C9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B366CB5-8731-2DC3-31BC-2D42483FE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557289B-FBA4-36B3-EB2E-8EADA0D24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0702DE8-3DEA-0B28-4305-DEE309AAB4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111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587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DCA3B-3AC3-0387-B38A-55DD2CBC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E0B6424-0007-D967-29B6-5FF042485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7F33B23-A5F7-666C-252D-002E77EC9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0E5F2FB-C8D2-199E-DC21-972E9D1D4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053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7C5B-B12B-7BC2-BCEC-9C065C2E3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3A905C0-9DD1-8E8E-66E3-F919BBD8D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590741E-1BFC-A9A8-2BAE-B1857531D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9ACC3BD-07E8-54AB-0084-B06C7AF4F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925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C7826-6800-8E35-1D4E-B18B4CA98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BC17284-0053-50C3-331A-3B6AB77B9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8EA90C0-E6D2-2AA0-9219-87D0F3AB5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8F69476-F9FB-824E-F4FD-024DD6A34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886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ED7A6-D73B-3C6A-63BB-7D52348B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A1A1AAD-4376-BBC2-6360-1CC65F1D8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BEAE599-6826-3AEE-BBA3-239FC2112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9D5B628-B209-1A2E-2AE6-F489C9BD7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676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E703-388A-EA22-8B09-D9EE7684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2A16024-5F4A-BEE4-1F1A-0D9566987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550C716-99B9-4F7D-B493-E16B5A5B3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2DB1DCC-A6CA-AB23-8EA4-7D6C80D80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476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Edite o estilo do subtítulo do Modelo Global</a:t>
            </a:r>
          </a:p>
        </p:txBody>
      </p:sp>
      <p:cxnSp>
        <p:nvCxnSpPr>
          <p:cNvPr id="6" name="Conexão Reta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22259-08A9-4252-B927-0F34632F603E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2A8CA8-EE30-4253-B387-AE0C75F01451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7" name="Conexão Reta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65B42-B9DF-4E78-AF3D-AEA1E7A0CA56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7" name="Conexão Reta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tângulo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/>
            </a:p>
          </p:txBody>
        </p:sp>
      </p:grp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9B72B-9826-4BCB-8DE9-C379CDF97354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9" name="Conexão Reta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9CFADD-643C-4BF5-86A1-F9E40FCB1130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8" name="Conexão Reta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C9007-92A1-49E1-9A53-9EFA011A823E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10" name="Conexão Reta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4B5290-83B0-4A71-9BBF-EFAFFC2340B8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6" name="Conexão Reta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22CAE-E62F-4403-A791-76C748A7F10A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B3128-41AB-4CEA-84FD-D874EE8817AD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‹#›</a:t>
            </a:fld>
            <a:endParaRPr lang="pt-PT" noProof="0"/>
          </a:p>
        </p:txBody>
      </p:sp>
      <p:cxnSp>
        <p:nvCxnSpPr>
          <p:cNvPr id="8" name="Conexão Reta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cxnSp>
        <p:nvCxnSpPr>
          <p:cNvPr id="10" name="Conexão Reta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4AC1D8F-6FD3-4007-BA24-015DB70A6FAC}" type="datetime1">
              <a:rPr lang="pt-PT" noProof="0" smtClean="0"/>
              <a:t>19/12/2024</a:t>
            </a:fld>
            <a:endParaRPr lang="pt-PT" noProof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pt-PT" noProof="0" smtClean="0"/>
              <a:pPr rtl="0"/>
              <a:t>‹#›</a:t>
            </a:fld>
            <a:endParaRPr lang="pt-PT" noProof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06180" y="1412776"/>
            <a:ext cx="3459832" cy="3048000"/>
          </a:xfrm>
        </p:spPr>
        <p:txBody>
          <a:bodyPr rtlCol="0">
            <a:noAutofit/>
          </a:bodyPr>
          <a:lstStyle/>
          <a:p>
            <a:pPr algn="r" rtl="0"/>
            <a:r>
              <a:rPr lang="pt-PT" sz="2800" err="1"/>
              <a:t>FireSync</a:t>
            </a:r>
            <a:r>
              <a:rPr lang="pt-PT" sz="3200"/>
              <a:t> - Sistema de Gestão de Recursos para Incêndios</a:t>
            </a:r>
            <a:endParaRPr lang="pt-pt" sz="32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PT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Alunos: Diogo Abreu, Hugo Especial, Paulo Gonçalves, Marco Cardoso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PT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Curso: </a:t>
            </a:r>
            <a:r>
              <a:rPr lang="pt-PT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Licenciatura em Engenharia de Sistemas Informáticos</a:t>
            </a:r>
            <a:endParaRPr lang="pt-PT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PT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Dezembro, 2024</a:t>
            </a:r>
            <a:endParaRPr lang="pt-PT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rtl="0"/>
            <a:endParaRPr lang="pt-pt"/>
          </a:p>
        </p:txBody>
      </p:sp>
      <p:pic>
        <p:nvPicPr>
          <p:cNvPr id="5" name="Imagem 4" descr="Uma imagem com cartão de visita, Tipo de letra, círculo, Gráficos&#10;&#10;Descrição gerada automaticamente">
            <a:extLst>
              <a:ext uri="{FF2B5EF4-FFF2-40B4-BE49-F238E27FC236}">
                <a16:creationId xmlns:a16="http://schemas.microsoft.com/office/drawing/2014/main" id="{69F16135-8237-411A-468E-7E7901EA4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1959428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14AD7-0DE4-A1F0-55E4-C19ECEE8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Gestão dos </a:t>
            </a:r>
            <a:r>
              <a:rPr lang="pt-PT" err="1"/>
              <a:t>Stakeholders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7D8361-9AD8-ED46-559F-F20D90718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20888"/>
            <a:ext cx="3779911" cy="3748137"/>
          </a:xfrm>
        </p:spPr>
        <p:txBody>
          <a:bodyPr/>
          <a:lstStyle/>
          <a:p>
            <a:r>
              <a:rPr lang="pt-PT" sz="2000" b="1"/>
              <a:t>Matriz de Comunicação: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800"/>
              <a:t>Reuniões diárias/semanais/mensais com equipa e </a:t>
            </a:r>
            <a:r>
              <a:rPr lang="pt-PT" sz="1800" err="1"/>
              <a:t>stakeholders</a:t>
            </a:r>
            <a:r>
              <a:rPr lang="pt-PT" sz="180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800"/>
              <a:t>Formatos: Reuniões presenciais e relatórios de progresso.</a:t>
            </a:r>
          </a:p>
          <a:p>
            <a:endParaRPr lang="pt-PT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D3441A3-D6DB-BC16-6222-30CDB1F71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00524"/>
              </p:ext>
            </p:extLst>
          </p:nvPr>
        </p:nvGraphicFramePr>
        <p:xfrm>
          <a:off x="5663579" y="1990477"/>
          <a:ext cx="5688633" cy="418782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027512">
                  <a:extLst>
                    <a:ext uri="{9D8B030D-6E8A-4147-A177-3AD203B41FA5}">
                      <a16:colId xmlns:a16="http://schemas.microsoft.com/office/drawing/2014/main" val="112755525"/>
                    </a:ext>
                  </a:extLst>
                </a:gridCol>
                <a:gridCol w="816510">
                  <a:extLst>
                    <a:ext uri="{9D8B030D-6E8A-4147-A177-3AD203B41FA5}">
                      <a16:colId xmlns:a16="http://schemas.microsoft.com/office/drawing/2014/main" val="3188751436"/>
                    </a:ext>
                  </a:extLst>
                </a:gridCol>
                <a:gridCol w="938285">
                  <a:extLst>
                    <a:ext uri="{9D8B030D-6E8A-4147-A177-3AD203B41FA5}">
                      <a16:colId xmlns:a16="http://schemas.microsoft.com/office/drawing/2014/main" val="2801471450"/>
                    </a:ext>
                  </a:extLst>
                </a:gridCol>
                <a:gridCol w="870383">
                  <a:extLst>
                    <a:ext uri="{9D8B030D-6E8A-4147-A177-3AD203B41FA5}">
                      <a16:colId xmlns:a16="http://schemas.microsoft.com/office/drawing/2014/main" val="2718976958"/>
                    </a:ext>
                  </a:extLst>
                </a:gridCol>
                <a:gridCol w="1007870">
                  <a:extLst>
                    <a:ext uri="{9D8B030D-6E8A-4147-A177-3AD203B41FA5}">
                      <a16:colId xmlns:a16="http://schemas.microsoft.com/office/drawing/2014/main" val="281386947"/>
                    </a:ext>
                  </a:extLst>
                </a:gridCol>
                <a:gridCol w="1028073">
                  <a:extLst>
                    <a:ext uri="{9D8B030D-6E8A-4147-A177-3AD203B41FA5}">
                      <a16:colId xmlns:a16="http://schemas.microsoft.com/office/drawing/2014/main" val="2933947194"/>
                    </a:ext>
                  </a:extLst>
                </a:gridCol>
              </a:tblGrid>
              <a:tr h="6687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PARTES INTERESSADAS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PRODUTO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FREQUÊNCIA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PRIORIDADE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PROPRIETÁRIO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MÉTODO DE ENTREGA PREFERENCIAL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extLst>
                  <a:ext uri="{0D108BD9-81ED-4DB2-BD59-A6C34878D82A}">
                    <a16:rowId xmlns:a16="http://schemas.microsoft.com/office/drawing/2014/main" val="3647433908"/>
                  </a:ext>
                </a:extLst>
              </a:tr>
              <a:tr h="70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Diogo Abreu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Gestor do Projeto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Mensalmente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Alto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Escritório executivo</a:t>
                      </a: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Reunião de equipa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extLst>
                  <a:ext uri="{0D108BD9-81ED-4DB2-BD59-A6C34878D82A}">
                    <a16:rowId xmlns:a16="http://schemas.microsoft.com/office/drawing/2014/main" val="3107066600"/>
                  </a:ext>
                </a:extLst>
              </a:tr>
              <a:tr h="70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Hugo Especial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Analista de Sistema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Semanalmente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Médio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Escritório executivo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Reunião de equipa</a:t>
                      </a:r>
                    </a:p>
                  </a:txBody>
                  <a:tcPr marL="54024" marR="54024" marT="0" marB="0" anchor="ctr"/>
                </a:tc>
                <a:extLst>
                  <a:ext uri="{0D108BD9-81ED-4DB2-BD59-A6C34878D82A}">
                    <a16:rowId xmlns:a16="http://schemas.microsoft.com/office/drawing/2014/main" val="3257971327"/>
                  </a:ext>
                </a:extLst>
              </a:tr>
              <a:tr h="70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Tiago Fernandes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Programador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Diariamente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Alto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Equipa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Reunião de equipa</a:t>
                      </a:r>
                    </a:p>
                  </a:txBody>
                  <a:tcPr marL="54024" marR="54024" marT="0" marB="0" anchor="ctr"/>
                </a:tc>
                <a:extLst>
                  <a:ext uri="{0D108BD9-81ED-4DB2-BD59-A6C34878D82A}">
                    <a16:rowId xmlns:a16="http://schemas.microsoft.com/office/drawing/2014/main" val="1104554568"/>
                  </a:ext>
                </a:extLst>
              </a:tr>
              <a:tr h="70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Marco Cardoso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Programador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Diariamente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Alto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Equipa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Reunião de equipa</a:t>
                      </a:r>
                    </a:p>
                  </a:txBody>
                  <a:tcPr marL="54024" marR="54024" marT="0" marB="0" anchor="ctr"/>
                </a:tc>
                <a:extLst>
                  <a:ext uri="{0D108BD9-81ED-4DB2-BD59-A6C34878D82A}">
                    <a16:rowId xmlns:a16="http://schemas.microsoft.com/office/drawing/2014/main" val="3694428159"/>
                  </a:ext>
                </a:extLst>
              </a:tr>
              <a:tr h="7038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Paulo Gonçalves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Programador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Diariamente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Alto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Equipa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900" kern="100">
                          <a:effectLst/>
                        </a:rPr>
                        <a:t>Reunião de equipa </a:t>
                      </a:r>
                      <a:endParaRPr lang="pt-PT" sz="9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4024" marR="54024" marT="0" marB="0" anchor="ctr"/>
                </a:tc>
                <a:extLst>
                  <a:ext uri="{0D108BD9-81ED-4DB2-BD59-A6C34878D82A}">
                    <a16:rowId xmlns:a16="http://schemas.microsoft.com/office/drawing/2014/main" val="3925861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02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FEFDC9-9A06-4D39-2D93-9A3F39623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0"/>
            <a:ext cx="3124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6F5BDB-4477-686C-FEFF-A39962CC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48" y="0"/>
            <a:ext cx="3143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7E096A-4213-373F-E6DB-15E214B6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0"/>
            <a:ext cx="3152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850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1A6CCB8-2B25-6B56-5553-C7A73809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0"/>
            <a:ext cx="3121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3F7138-4BD5-D760-CE9D-A029A4357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0"/>
            <a:ext cx="3133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0DA041-DE48-E5D7-2497-192E36A2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00" y="0"/>
            <a:ext cx="314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6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9CED4DD-36A2-2DE8-D80A-A9A5DA7F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0"/>
            <a:ext cx="3152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D231488-FE2D-F7EC-B847-3CECBF8D6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46" y="0"/>
            <a:ext cx="32369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447F867-6533-701E-D933-BBCB3FC02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0"/>
            <a:ext cx="317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01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C97D6BC-3136-9A37-E703-838BF9DE2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4261"/>
            <a:ext cx="3074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4728637-C735-090B-107B-8532ED1C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33" y="0"/>
            <a:ext cx="320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98A7C0C-9BE8-FE4B-4D6C-976AAC9E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16" y="0"/>
            <a:ext cx="3143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1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7D7BC36-FBF2-15DD-8AC8-93041952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0"/>
            <a:ext cx="3190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3373F4-6C88-A958-240E-9C8D0F47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24" y="-12514"/>
            <a:ext cx="3173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8248BEF-4A23-7724-C62E-5D3040960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61" y="0"/>
            <a:ext cx="31384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28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6F5D6EA-4929-D761-FCF7-3B3C75C5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0"/>
            <a:ext cx="315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838473E-924A-9F53-4071-958C87A5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0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5A0D953-2747-8341-27E7-39529549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708" y="0"/>
            <a:ext cx="3154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3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FB29900-4372-7D99-2AA2-3598B92D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84" y="0"/>
            <a:ext cx="3179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858CFBE-FE02-7C4C-54BB-FD557014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0"/>
            <a:ext cx="3157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9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576B189-5F32-2EE4-0921-CFB7192B8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44" y="0"/>
            <a:ext cx="3178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9209D70-765F-4422-3837-5C47E52A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48" y="0"/>
            <a:ext cx="3163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42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40E04-54F4-911C-EF7D-A82092C4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A56904-4411-82DA-170C-042B810E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O </a:t>
            </a:r>
            <a:r>
              <a:rPr lang="pt-PT" err="1"/>
              <a:t>FireSync</a:t>
            </a:r>
            <a:r>
              <a:rPr lang="pt-PT"/>
              <a:t> é uma solução robusta e eficiente para corporações de bombeiros.</a:t>
            </a:r>
          </a:p>
          <a:p>
            <a:r>
              <a:rPr lang="pt-PT" b="1"/>
              <a:t>Impacto esperado: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Melhor capacidade de resposta em emergências.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Redução de riscos e maior eficiência na gestão de recursos.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345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F1A1F-CDC3-46CC-218F-25815CDB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F6580D73-4998-C2AE-AAE2-EA179740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Introdução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38F8FFE8-7E8D-0BC4-BF99-9944BBB7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2000" b="1"/>
              <a:t>Objetivo do Projeto: </a:t>
            </a:r>
            <a:r>
              <a:rPr lang="pt-PT" sz="2000"/>
              <a:t>Desenvolvimento de uma plataforma de gestão eficiente para corporações de bombeiros.</a:t>
            </a:r>
          </a:p>
          <a:p>
            <a:pPr rtl="0"/>
            <a:r>
              <a:rPr lang="pt-PT" sz="2000" b="1"/>
              <a:t>Funcionalidades principais: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PT" sz="2000"/>
              <a:t>Monitorização em tempo real.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PT" sz="2000"/>
              <a:t>Integração de dados meteorológicos e geográficos.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PT" sz="2000"/>
              <a:t>Coordenação de equipas em emergências.</a:t>
            </a:r>
          </a:p>
        </p:txBody>
      </p:sp>
    </p:spTree>
    <p:extLst>
      <p:ext uri="{BB962C8B-B14F-4D97-AF65-F5344CB8AC3E}">
        <p14:creationId xmlns:p14="http://schemas.microsoft.com/office/powerpoint/2010/main" val="356707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15236-DCF8-AABE-8567-90D13CA8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CB495-3C78-F0A9-2E59-188E33075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8" y="1412776"/>
            <a:ext cx="5908104" cy="3048000"/>
          </a:xfrm>
        </p:spPr>
        <p:txBody>
          <a:bodyPr rtlCol="0">
            <a:noAutofit/>
          </a:bodyPr>
          <a:lstStyle/>
          <a:p>
            <a:pPr algn="ctr" rtl="0"/>
            <a:r>
              <a:rPr lang="pt-PT" sz="2800" err="1"/>
              <a:t>FireSync</a:t>
            </a:r>
            <a:r>
              <a:rPr lang="pt-PT" sz="3200"/>
              <a:t> - Sistema de Gestão de Recursos para Incêndios</a:t>
            </a:r>
            <a:endParaRPr lang="pt-pt" sz="32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08986F-FABC-DAD7-7628-BA7FD1372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PT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equipa: Diogo Abreu, Hugo Especial, Paulo Gonçalves, Marco Cardoso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PT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Dezembro, 2024</a:t>
            </a:r>
            <a:endParaRPr lang="pt-PT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rtl="0"/>
            <a:endParaRPr lang="pt-pt"/>
          </a:p>
        </p:txBody>
      </p:sp>
      <p:pic>
        <p:nvPicPr>
          <p:cNvPr id="5" name="Imagem 4" descr="Uma imagem com cartão de visita, Tipo de letra, círculo, Gráficos&#10;&#10;Descrição gerada automaticamente">
            <a:extLst>
              <a:ext uri="{FF2B5EF4-FFF2-40B4-BE49-F238E27FC236}">
                <a16:creationId xmlns:a16="http://schemas.microsoft.com/office/drawing/2014/main" id="{20BEC749-7E12-BFD5-0439-C5CB84BA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66" y="908720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488168" y="332656"/>
            <a:ext cx="9829798" cy="1219200"/>
          </a:xfrm>
        </p:spPr>
        <p:txBody>
          <a:bodyPr rtlCol="0" anchor="b">
            <a:normAutofit/>
          </a:bodyPr>
          <a:lstStyle/>
          <a:p>
            <a:pPr rtl="0"/>
            <a:r>
              <a:rPr lang="pt-PT"/>
              <a:t>Análise Financeira</a:t>
            </a:r>
          </a:p>
        </p:txBody>
      </p:sp>
      <p:sp>
        <p:nvSpPr>
          <p:cNvPr id="14" name="Marcador de Posição de Conteúdo 13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/>
          <a:p>
            <a:pPr rtl="0"/>
            <a:r>
              <a:rPr lang="pt-PT" sz="1800" b="1"/>
              <a:t>Investimento Inicial: </a:t>
            </a:r>
            <a:r>
              <a:rPr lang="pt-PT" sz="1800"/>
              <a:t>€130.000</a:t>
            </a:r>
          </a:p>
          <a:p>
            <a:pPr rtl="0"/>
            <a:r>
              <a:rPr lang="pt-PT" sz="1800" b="1"/>
              <a:t>Custos Operacionais: </a:t>
            </a:r>
            <a:r>
              <a:rPr lang="pt-PT" sz="1800"/>
              <a:t>€25.000/ano</a:t>
            </a:r>
          </a:p>
          <a:p>
            <a:pPr rtl="0"/>
            <a:r>
              <a:rPr lang="pt-PT" sz="1800" b="1"/>
              <a:t>Receitas Estimadas: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800"/>
              <a:t>Ano 3: €50.000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800"/>
              <a:t>Ano 7: €70.000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800"/>
              <a:t>Ano 10: €10.000</a:t>
            </a:r>
          </a:p>
          <a:p>
            <a:pPr rtl="0"/>
            <a:r>
              <a:rPr lang="pt-PT" sz="1800" b="1"/>
              <a:t>Indicadores financeiros:</a:t>
            </a:r>
            <a:endParaRPr lang="pt-PT" sz="1800"/>
          </a:p>
          <a:p>
            <a:pPr marL="630237" lvl="1" indent="-34290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pt-PT" sz="1400"/>
              <a:t>Valor Atual Líquido (VAL).</a:t>
            </a:r>
          </a:p>
          <a:p>
            <a:pPr marL="630237" lvl="1" indent="-34290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pt-PT" sz="1400"/>
              <a:t>Taxa Interna de Retorno (TIR) = 12%</a:t>
            </a:r>
          </a:p>
          <a:p>
            <a:pPr marL="630237" lvl="1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PT" sz="1400"/>
              <a:t>Retorno sobre o Investimento (ROI).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PT" sz="1800"/>
          </a:p>
        </p:txBody>
      </p:sp>
      <p:pic>
        <p:nvPicPr>
          <p:cNvPr id="2" name="Imagem 1" descr="Uma imagem com texto, captura de ecrã, número, Paralelo&#10;&#10;Descrição gerada automaticamente">
            <a:extLst>
              <a:ext uri="{FF2B5EF4-FFF2-40B4-BE49-F238E27FC236}">
                <a16:creationId xmlns:a16="http://schemas.microsoft.com/office/drawing/2014/main" id="{85026D3A-54EC-B77C-4A9B-F07C5FED5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6"/>
          <a:stretch/>
        </p:blipFill>
        <p:spPr bwMode="auto">
          <a:xfrm>
            <a:off x="5878388" y="1916832"/>
            <a:ext cx="5661088" cy="35023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C904394-5E35-D421-0ADC-F4E30AE9FB72}"/>
              </a:ext>
            </a:extLst>
          </p:cNvPr>
          <p:cNvSpPr txBox="1"/>
          <p:nvPr/>
        </p:nvSpPr>
        <p:spPr>
          <a:xfrm>
            <a:off x="8708932" y="5013176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sz="700">
              <a:effectLst/>
              <a:latin typeface="Aptos Display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pt-PT" sz="700">
              <a:latin typeface="Aptos Display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r>
              <a:rPr lang="pt-PT" sz="700">
                <a:effectLst/>
                <a:latin typeface="Aptos Display" panose="020B0004020202020204" pitchFamily="34" charset="0"/>
                <a:ea typeface="Yu Gothic" panose="020B0400000000000000" pitchFamily="34" charset="-128"/>
                <a:cs typeface="Arial" panose="020B0604020202020204" pitchFamily="34" charset="0"/>
              </a:rPr>
              <a:t>ROI=191 663 / 2 511 = 0,0131</a:t>
            </a:r>
            <a:endParaRPr lang="pt-PT" sz="70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pt-PT" sz="70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958F7-517C-0F42-D42D-829B4907C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54C39897-DB20-3704-A373-733B6EF5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Gestão do Tempo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3BA6F9AE-DA3B-9DF9-AE13-C35909483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1988840"/>
            <a:ext cx="5004047" cy="4187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 rtl="0"/>
            <a:r>
              <a:rPr lang="pt-PT" sz="1800" b="1"/>
              <a:t>Duração do Projeto: </a:t>
            </a:r>
            <a:r>
              <a:rPr lang="pt-PT" sz="1800"/>
              <a:t>5 meses</a:t>
            </a:r>
            <a:endParaRPr lang="en-US"/>
          </a:p>
          <a:p>
            <a:pPr marL="223520" indent="-223520" rtl="0"/>
            <a:r>
              <a:rPr lang="pt-PT" sz="1800"/>
              <a:t>Atividades e tempo (Tabela):</a:t>
            </a:r>
            <a:endParaRPr lang="pt-PT" sz="1800">
              <a:ea typeface="Cambri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600"/>
              <a:t>Planeamento → 5 dias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600"/>
              <a:t>Design → 10 dias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600"/>
              <a:t>Desenvolvimento </a:t>
            </a:r>
            <a:r>
              <a:rPr lang="pt-PT" sz="1600" err="1"/>
              <a:t>Backend</a:t>
            </a:r>
            <a:r>
              <a:rPr lang="pt-PT" sz="1600"/>
              <a:t>/</a:t>
            </a:r>
            <a:r>
              <a:rPr lang="pt-PT" sz="1600" err="1"/>
              <a:t>Frontend</a:t>
            </a:r>
            <a:r>
              <a:rPr lang="pt-PT" sz="1600"/>
              <a:t> → 15/10 dias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600"/>
              <a:t>Testes e Integração → 7 dias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PT" sz="1600"/>
          </a:p>
          <a:p>
            <a:pPr marL="223520" lvl="1" indent="-223520">
              <a:spcBef>
                <a:spcPts val="1800"/>
              </a:spcBef>
            </a:pPr>
            <a:r>
              <a:rPr lang="pt-PT" sz="1800" b="1"/>
              <a:t>Diagrama de Rede</a:t>
            </a:r>
            <a:endParaRPr lang="pt-PT" sz="1800" b="1">
              <a:ea typeface="Cambri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PT" sz="1600" b="1"/>
              <a:t>Caminho Crítico: </a:t>
            </a:r>
            <a:r>
              <a:rPr lang="pt-PT" sz="1600"/>
              <a:t>A → B → C → E → F → G</a:t>
            </a:r>
          </a:p>
          <a:p>
            <a:pPr marL="223520" indent="-223520" rtl="0"/>
            <a:endParaRPr lang="pt-PT">
              <a:ea typeface="Cambria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48BFC63-78AD-C000-C40F-26403760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043721"/>
              </p:ext>
            </p:extLst>
          </p:nvPr>
        </p:nvGraphicFramePr>
        <p:xfrm>
          <a:off x="6442236" y="2132856"/>
          <a:ext cx="5270500" cy="2811784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34675346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53548604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5075123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60473373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Atividade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Descrição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Predecessora(s)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Duração (dias)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185039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A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Planeamento inicial do projeto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-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5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239338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B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Design do sistema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A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10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492177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C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Desenvolvimento do backend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B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15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889249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D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Desenvolvimento do frontend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B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10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58468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E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Integração dos sistemas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C, D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5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7881182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F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Testes e ajustes finais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E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7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861169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G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Implantação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F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PT" sz="1100" kern="100">
                          <a:effectLst/>
                        </a:rPr>
                        <a:t>3</a:t>
                      </a:r>
                      <a:endParaRPr lang="pt-PT" sz="1100" kern="100">
                        <a:effectLst/>
                        <a:latin typeface="Aptos" panose="020B0004020202020204" pitchFamily="34" charset="0"/>
                        <a:ea typeface="Yu Gothic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468007436"/>
                  </a:ext>
                </a:extLst>
              </a:tr>
            </a:tbl>
          </a:graphicData>
        </a:graphic>
      </p:graphicFrame>
      <p:pic>
        <p:nvPicPr>
          <p:cNvPr id="3" name="Imagem 2" descr="Uma imagem com diagrama, Tipo de letra, file, escrita à mão&#10;&#10;Descrição gerada automaticamente">
            <a:extLst>
              <a:ext uri="{FF2B5EF4-FFF2-40B4-BE49-F238E27FC236}">
                <a16:creationId xmlns:a16="http://schemas.microsoft.com/office/drawing/2014/main" id="{E523CD77-0555-02F7-7998-6A5DE22A2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66" y="5271717"/>
            <a:ext cx="5400040" cy="1376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51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4E1DD-7A2C-893E-75AF-96DB3E4E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Nivelamento dos recursos.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A58BEC-2067-E66F-8FCD-8B635904C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sz="1800" b="1"/>
              <a:t>Gestor de Projeto: </a:t>
            </a:r>
            <a:r>
              <a:rPr lang="pt-PT" sz="1800"/>
              <a:t>Diogo Abreu.</a:t>
            </a:r>
          </a:p>
          <a:p>
            <a:r>
              <a:rPr lang="pt-PT" sz="1800" b="1"/>
              <a:t>Analistas de Sistema: </a:t>
            </a:r>
            <a:r>
              <a:rPr lang="pt-PT" sz="1800"/>
              <a:t>Diogo Abreu e Hugo Especial.</a:t>
            </a:r>
          </a:p>
          <a:p>
            <a:r>
              <a:rPr lang="pt-PT" sz="1800" b="1"/>
              <a:t>Programadores: </a:t>
            </a:r>
            <a:r>
              <a:rPr lang="pt-PT" sz="1800"/>
              <a:t>Paulo Gonçalves, Marco Cardoso.</a:t>
            </a:r>
          </a:p>
          <a:p>
            <a:endParaRPr lang="pt-PT" sz="40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Gestão da Equipa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: </a:t>
            </a: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 gestor do projeto é responsável pela coordenação, alocação de tarefas e resolução de conflitos, assegurando a entrega conforme os prazos e os objetivos definidos.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Requisitos de Pessoal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: </a:t>
            </a: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Os requisitos necessários para o projeto incluem competências em análise de sistemas e desenvolvimento de software, descritos no escopo do projeto, que engloba módulos de monitorização, comunicação e gestão de recursos.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Restrições e Suporte: </a:t>
            </a: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Restrições identificadas incluem limitações orçamentais e temporais e a dependência de bases de dados externas.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 formação ou adaptação dos recursos não foi abordada como uma necessidade, indicando que a equipa possui as competências esperadas.</a:t>
            </a: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endParaRPr lang="pt-PT" sz="1800" b="1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endParaRPr lang="pt-PT" sz="180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endParaRPr lang="pt-PT" sz="1800"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endParaRPr lang="pt-PT" sz="1800"/>
          </a:p>
        </p:txBody>
      </p:sp>
    </p:spTree>
    <p:extLst>
      <p:ext uri="{BB962C8B-B14F-4D97-AF65-F5344CB8AC3E}">
        <p14:creationId xmlns:p14="http://schemas.microsoft.com/office/powerpoint/2010/main" val="130055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E83B-58C7-4854-34FA-8DA683283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CA5197F-E798-FFF5-E40A-46EDAB27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Gestão do Âmbito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293BF1ED-9986-BDFE-1C13-36273844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 b="1" err="1"/>
              <a:t>Deliverables</a:t>
            </a:r>
            <a:r>
              <a:rPr lang="pt-PT" b="1"/>
              <a:t> Principais: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Plataforma com monitorização em tempo real.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Ferramentas de comunicação e coordenação.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Integração com bases de dados externas.</a:t>
            </a:r>
          </a:p>
          <a:p>
            <a:pPr rtl="0"/>
            <a:r>
              <a:rPr lang="pt-PT" b="1"/>
              <a:t>Exclusões:</a:t>
            </a:r>
          </a:p>
          <a:p>
            <a:pPr lvl="1"/>
            <a:r>
              <a:rPr lang="pt-PT"/>
              <a:t>Sensores físicos.</a:t>
            </a:r>
          </a:p>
          <a:p>
            <a:pPr rtl="0"/>
            <a:r>
              <a:rPr lang="pt-PT" b="1"/>
              <a:t>Restrições: </a:t>
            </a:r>
            <a:r>
              <a:rPr lang="pt-PT" sz="2000"/>
              <a:t>Recursos Humanos,</a:t>
            </a:r>
            <a:r>
              <a:rPr lang="pt-PT" b="1"/>
              <a:t> </a:t>
            </a:r>
            <a:r>
              <a:rPr lang="pt-PT" sz="2000"/>
              <a:t>Tempo (5 meses) e Orçamento (€130.000)</a:t>
            </a:r>
          </a:p>
          <a:p>
            <a:pPr rtl="0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535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0DA8-A03E-4678-768F-CF3F2710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E9824896-47CE-69F1-0046-FA7F1CD3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Estrutura de Trabalho (WBS)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1E719488-09CB-6C41-5DE9-5AC797B9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WBS Nível 1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Plataforma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FireSync</a:t>
            </a:r>
            <a:endParaRPr lang="pt-P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Nível 2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Design, Programação, Testes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Nível 3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Protótipos, Desenvolvimento dos módulos e Testes unitários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100" err="1">
                <a:latin typeface="Aptos"/>
                <a:ea typeface="Aptos" panose="020B0004020202020204" pitchFamily="34" charset="0"/>
                <a:cs typeface="Times New Roman"/>
              </a:rPr>
              <a:t>Deliverables</a:t>
            </a:r>
            <a:r>
              <a:rPr lang="pt-PT" sz="18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: Documentação e plataforma funcional.</a:t>
            </a:r>
          </a:p>
        </p:txBody>
      </p:sp>
    </p:spTree>
    <p:extLst>
      <p:ext uri="{BB962C8B-B14F-4D97-AF65-F5344CB8AC3E}">
        <p14:creationId xmlns:p14="http://schemas.microsoft.com/office/powerpoint/2010/main" val="385103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5A75-05F3-1232-324D-6A7B2954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B83CEBEC-A476-2536-0521-FC8DF25F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Gestão do Risco</a:t>
            </a:r>
          </a:p>
        </p:txBody>
      </p:sp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F0F46A66-48DD-62FC-6FF0-E96C0DD28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 rtl="0"/>
            <a:r>
              <a:rPr lang="pt-PT" b="1"/>
              <a:t>Principais Riscos: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Dependência de bases de dados externas.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Limitações orçamentais.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Atrasos no cronograma.</a:t>
            </a:r>
          </a:p>
          <a:p>
            <a:pPr marL="223520" indent="-223520"/>
            <a:r>
              <a:rPr lang="pt-PT" b="1"/>
              <a:t>Mitigação dos Riscos:</a:t>
            </a:r>
            <a:endParaRPr lang="pt-PT" b="1">
              <a:ea typeface="Cambri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Contingência de 10%.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Planejamento detalhado.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Suporte pós-implementação.</a:t>
            </a:r>
          </a:p>
          <a:p>
            <a:pPr marL="223520" indent="-223520" rtl="0"/>
            <a:endParaRPr lang="pt-PT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9292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55565-D4C0-C020-4213-5A4C73181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Gestão das Aquisições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C31DAEC-EF46-DCAB-57C8-B110FB5C0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/>
              <a:t>Identificação de Necessidades: </a:t>
            </a:r>
            <a:r>
              <a:rPr lang="pt-PT"/>
              <a:t>Equipamentos, software e formação.</a:t>
            </a:r>
          </a:p>
          <a:p>
            <a:r>
              <a:rPr lang="pt-PT" b="1"/>
              <a:t>Fornecedores</a:t>
            </a:r>
            <a:r>
              <a:rPr lang="pt-PT"/>
              <a:t>: Avaliação e contratos formais.</a:t>
            </a:r>
          </a:p>
          <a:p>
            <a:r>
              <a:rPr lang="pt-PT" b="1"/>
              <a:t>Execução: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/>
              <a:t>Monitorização de entregas e testes de integração.</a:t>
            </a:r>
          </a:p>
          <a:p>
            <a:r>
              <a:rPr lang="pt-PT" b="1"/>
              <a:t>Encerramento</a:t>
            </a:r>
            <a:r>
              <a:rPr lang="pt-PT"/>
              <a:t>: Relatórios de conformidade e inventário final.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749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ímbolos de Moeda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32_TF02895262" id="{48786A83-5EAD-4635-9440-61F37F77E408}" vid="{0F1752DA-1A38-4DD5-A48D-5890E01E759F}"/>
    </a:ext>
  </a:extLst>
</a:theme>
</file>

<file path=ppt/theme/theme2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símbolos de moeda (ecrã panorâmico)</Template>
  <Application>Microsoft Office PowerPoint</Application>
  <PresentationFormat>Custom</PresentationFormat>
  <Slides>20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Símbolos de Moeda 16x9</vt:lpstr>
      <vt:lpstr>FireSync - Sistema de Gestão de Recursos para Incêndios</vt:lpstr>
      <vt:lpstr>Introdução</vt:lpstr>
      <vt:lpstr>Análise Financeira</vt:lpstr>
      <vt:lpstr>Gestão do Tempo</vt:lpstr>
      <vt:lpstr>Nivelamento dos recursos.</vt:lpstr>
      <vt:lpstr>Gestão do Âmbito</vt:lpstr>
      <vt:lpstr>Estrutura de Trabalho (WBS)</vt:lpstr>
      <vt:lpstr>Gestão do Risco</vt:lpstr>
      <vt:lpstr>Gestão das Aquisições</vt:lpstr>
      <vt:lpstr>Gestão dos 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Conclusão</vt:lpstr>
      <vt:lpstr>FireSync - Sistema de Gestão de Recursos para Incêndios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Diogo Abreu</dc:creator>
  <cp:revision>1</cp:revision>
  <dcterms:created xsi:type="dcterms:W3CDTF">2024-12-17T11:41:35Z</dcterms:created>
  <dcterms:modified xsi:type="dcterms:W3CDTF">2024-12-19T10:08:09Z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